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828800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6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6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77cfc545b6_0_0:notes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77cfc545b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2647378"/>
            <a:ext cx="9585600" cy="72981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1pPr>
            <a:lvl2pPr lvl="1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2pPr>
            <a:lvl3pPr lvl="2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3pPr>
            <a:lvl4pPr lvl="3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4pPr>
            <a:lvl5pPr lvl="4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5pPr>
            <a:lvl6pPr lvl="5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6pPr>
            <a:lvl7pPr lvl="6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7pPr>
            <a:lvl8pPr lvl="7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8pPr>
            <a:lvl9pPr lvl="8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10076889"/>
            <a:ext cx="9585600" cy="2818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3932889"/>
            <a:ext cx="9585600" cy="69816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11207911"/>
            <a:ext cx="9585600" cy="4625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 algn="ctr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7647467"/>
            <a:ext cx="9585600" cy="29931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4097689"/>
            <a:ext cx="95856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4097689"/>
            <a:ext cx="45000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4097689"/>
            <a:ext cx="45000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975467"/>
            <a:ext cx="3159000" cy="26871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4940800"/>
            <a:ext cx="3159000" cy="11304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1600533"/>
            <a:ext cx="7163700" cy="14545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444"/>
            <a:ext cx="5143500" cy="18288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4384622"/>
            <a:ext cx="4550700" cy="52707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1pPr>
            <a:lvl2pPr lvl="1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2pPr>
            <a:lvl3pPr lvl="2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3pPr>
            <a:lvl4pPr lvl="3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4pPr>
            <a:lvl5pPr lvl="4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5pPr>
            <a:lvl6pPr lvl="5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6pPr>
            <a:lvl7pPr lvl="6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7pPr>
            <a:lvl8pPr lvl="7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8pPr>
            <a:lvl9pPr lvl="8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9966489"/>
            <a:ext cx="4550700" cy="43917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2574489"/>
            <a:ext cx="4316700" cy="13138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15042044"/>
            <a:ext cx="6748800" cy="2151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50"/>
              <a:buNone/>
              <a:defRPr sz="2550"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4097689"/>
            <a:ext cx="9585600" cy="121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50"/>
              <a:buChar char="●"/>
              <a:defRPr sz="2550">
                <a:solidFill>
                  <a:schemeClr val="dk2"/>
                </a:solidFill>
              </a:defRPr>
            </a:lvl1pPr>
            <a:lvl2pPr indent="-354541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2pPr>
            <a:lvl3pPr indent="-354541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3pPr>
            <a:lvl4pPr indent="-354541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4pPr>
            <a:lvl5pPr indent="-354541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5pPr>
            <a:lvl6pPr indent="-354541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6pPr>
            <a:lvl7pPr indent="-354541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7pPr>
            <a:lvl8pPr indent="-354541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8pPr>
            <a:lvl9pPr indent="-354541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16">
                <a:solidFill>
                  <a:schemeClr val="dk2"/>
                </a:solidFill>
              </a:defRPr>
            </a:lvl1pPr>
            <a:lvl2pPr lvl="1" algn="r">
              <a:buNone/>
              <a:defRPr sz="1416">
                <a:solidFill>
                  <a:schemeClr val="dk2"/>
                </a:solidFill>
              </a:defRPr>
            </a:lvl2pPr>
            <a:lvl3pPr lvl="2" algn="r">
              <a:buNone/>
              <a:defRPr sz="1416">
                <a:solidFill>
                  <a:schemeClr val="dk2"/>
                </a:solidFill>
              </a:defRPr>
            </a:lvl3pPr>
            <a:lvl4pPr lvl="3" algn="r">
              <a:buNone/>
              <a:defRPr sz="1416">
                <a:solidFill>
                  <a:schemeClr val="dk2"/>
                </a:solidFill>
              </a:defRPr>
            </a:lvl4pPr>
            <a:lvl5pPr lvl="4" algn="r">
              <a:buNone/>
              <a:defRPr sz="1416">
                <a:solidFill>
                  <a:schemeClr val="dk2"/>
                </a:solidFill>
              </a:defRPr>
            </a:lvl5pPr>
            <a:lvl6pPr lvl="5" algn="r">
              <a:buNone/>
              <a:defRPr sz="1416">
                <a:solidFill>
                  <a:schemeClr val="dk2"/>
                </a:solidFill>
              </a:defRPr>
            </a:lvl6pPr>
            <a:lvl7pPr lvl="6" algn="r">
              <a:buNone/>
              <a:defRPr sz="1416">
                <a:solidFill>
                  <a:schemeClr val="dk2"/>
                </a:solidFill>
              </a:defRPr>
            </a:lvl7pPr>
            <a:lvl8pPr lvl="7" algn="r">
              <a:buNone/>
              <a:defRPr sz="1416">
                <a:solidFill>
                  <a:schemeClr val="dk2"/>
                </a:solidFill>
              </a:defRPr>
            </a:lvl8pPr>
            <a:lvl9pPr lvl="8" algn="r">
              <a:buNone/>
              <a:defRPr sz="1416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2681133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2909733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